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58" d="100"/>
          <a:sy n="58" d="100"/>
        </p:scale>
        <p:origin x="114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jpeg>
</file>

<file path=ppt/media/image2.jpeg>
</file>

<file path=ppt/media/image3.jpg>
</file>

<file path=ppt/media/image4.jpg>
</file>

<file path=ppt/media/image5.pn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C5677EEA-1A14-4C69-A597-C9C251BD3AEC}" type="datetimeFigureOut">
              <a:rPr lang="en-US" smtClean="0"/>
              <a:t>8/7/2024</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7CA31DBF-241D-4FDC-8477-5139F47BFB63}"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011066807"/>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5677EEA-1A14-4C69-A597-C9C251BD3AEC}" type="datetimeFigureOut">
              <a:rPr lang="en-US" smtClean="0"/>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2148997260"/>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5677EEA-1A14-4C69-A597-C9C251BD3AEC}" type="datetimeFigureOut">
              <a:rPr lang="en-US" smtClean="0"/>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3336490796"/>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5677EEA-1A14-4C69-A597-C9C251BD3AEC}" type="datetimeFigureOut">
              <a:rPr lang="en-US" smtClean="0"/>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A31DBF-241D-4FDC-8477-5139F47BFB63}"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960237788"/>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5677EEA-1A14-4C69-A597-C9C251BD3AEC}" type="datetimeFigureOut">
              <a:rPr lang="en-US" smtClean="0"/>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1260654897"/>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5677EEA-1A14-4C69-A597-C9C251BD3AEC}" type="datetimeFigureOut">
              <a:rPr lang="en-US" smtClean="0"/>
              <a:t>8/7/2024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2171576252"/>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5677EEA-1A14-4C69-A597-C9C251BD3AEC}" type="datetimeFigureOut">
              <a:rPr lang="en-US" smtClean="0"/>
              <a:t>8/7/2024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3971548029"/>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677EEA-1A14-4C69-A597-C9C251BD3AEC}" type="datetimeFigureOut">
              <a:rPr lang="en-US" smtClean="0"/>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4043887109"/>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677EEA-1A14-4C69-A597-C9C251BD3AEC}" type="datetimeFigureOut">
              <a:rPr lang="en-US" smtClean="0"/>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788344866"/>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677EEA-1A14-4C69-A597-C9C251BD3AEC}" type="datetimeFigureOut">
              <a:rPr lang="en-US" smtClean="0"/>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3702368487"/>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677EEA-1A14-4C69-A597-C9C251BD3AEC}" type="datetimeFigureOut">
              <a:rPr lang="en-US" smtClean="0"/>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124597000"/>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5677EEA-1A14-4C69-A597-C9C251BD3AEC}" type="datetimeFigureOut">
              <a:rPr lang="en-US" smtClean="0"/>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1123481627"/>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5677EEA-1A14-4C69-A597-C9C251BD3AEC}" type="datetimeFigureOut">
              <a:rPr lang="en-US" smtClean="0"/>
              <a:t>8/7/2024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2193638010"/>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5677EEA-1A14-4C69-A597-C9C251BD3AEC}" type="datetimeFigureOut">
              <a:rPr lang="en-US" smtClean="0"/>
              <a:t>8/7/2024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3852253743"/>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677EEA-1A14-4C69-A597-C9C251BD3AEC}" type="datetimeFigureOut">
              <a:rPr lang="en-US" smtClean="0"/>
              <a:t>8/7/2024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878781872"/>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5677EEA-1A14-4C69-A597-C9C251BD3AEC}" type="datetimeFigureOut">
              <a:rPr lang="en-US" smtClean="0"/>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1249324622"/>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5677EEA-1A14-4C69-A597-C9C251BD3AEC}" type="datetimeFigureOut">
              <a:rPr lang="en-US" smtClean="0"/>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A31DBF-241D-4FDC-8477-5139F47BFB63}" type="slidenum">
              <a:rPr lang="en-US" smtClean="0"/>
              <a:t>‹#›</a:t>
            </a:fld>
            <a:endParaRPr lang="en-US"/>
          </a:p>
        </p:txBody>
      </p:sp>
    </p:spTree>
    <p:extLst>
      <p:ext uri="{BB962C8B-B14F-4D97-AF65-F5344CB8AC3E}">
        <p14:creationId xmlns:p14="http://schemas.microsoft.com/office/powerpoint/2010/main" val="216979964"/>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5677EEA-1A14-4C69-A597-C9C251BD3AEC}" type="datetimeFigureOut">
              <a:rPr lang="en-US" smtClean="0"/>
              <a:t>8/7/2024</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7CA31DBF-241D-4FDC-8477-5139F47BFB63}" type="slidenum">
              <a:rPr lang="en-US" smtClean="0"/>
              <a:t>‹#›</a:t>
            </a:fld>
            <a:endParaRPr lang="en-US"/>
          </a:p>
        </p:txBody>
      </p:sp>
    </p:spTree>
    <p:extLst>
      <p:ext uri="{BB962C8B-B14F-4D97-AF65-F5344CB8AC3E}">
        <p14:creationId xmlns:p14="http://schemas.microsoft.com/office/powerpoint/2010/main" val="39702527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075AF-B9C0-BC97-2C20-4ECE38D68F89}"/>
              </a:ext>
            </a:extLst>
          </p:cNvPr>
          <p:cNvSpPr>
            <a:spLocks noGrp="1"/>
          </p:cNvSpPr>
          <p:nvPr>
            <p:ph type="ctrTitle"/>
          </p:nvPr>
        </p:nvSpPr>
        <p:spPr>
          <a:xfrm>
            <a:off x="825730" y="432260"/>
            <a:ext cx="9299171" cy="3707477"/>
          </a:xfrm>
        </p:spPr>
        <p:txBody>
          <a:bodyPr>
            <a:normAutofit/>
          </a:bodyPr>
          <a:lstStyle/>
          <a:p>
            <a:r>
              <a:rPr lang="en-US" sz="4800" b="1" dirty="0">
                <a:latin typeface="Times New Roman" panose="02020603050405020304" pitchFamily="18" charset="0"/>
                <a:cs typeface="Times New Roman" panose="02020603050405020304" pitchFamily="18" charset="0"/>
              </a:rPr>
              <a:t>THE IMPACT OF TRADITIONAL GENDER ROLES ON WOMEN'S EMPOWERMENT IN AFRICAN COMMUNITIES</a:t>
            </a:r>
          </a:p>
        </p:txBody>
      </p:sp>
    </p:spTree>
    <p:extLst>
      <p:ext uri="{BB962C8B-B14F-4D97-AF65-F5344CB8AC3E}">
        <p14:creationId xmlns:p14="http://schemas.microsoft.com/office/powerpoint/2010/main" val="2415811679"/>
      </p:ext>
    </p:extLst>
  </p:cSld>
  <p:clrMapOvr>
    <a:masterClrMapping/>
  </p:clrMapOvr>
  <mc:AlternateContent xmlns:mc="http://schemas.openxmlformats.org/markup-compatibility/2006">
    <mc:Choice xmlns:p14="http://schemas.microsoft.com/office/powerpoint/2010/main" Requires="p14">
      <p:transition spd="slow" advTm="1000">
        <p14:reveal/>
      </p:transition>
    </mc:Choice>
    <mc:Fallback>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83EE7B10-9348-3C50-4586-D7FBBF7A939E}"/>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9772" r="9772"/>
          <a:stretch>
            <a:fillRect/>
          </a:stretch>
        </p:blipFill>
        <p:spPr>
          <a:xfrm>
            <a:off x="4305992" y="0"/>
            <a:ext cx="7448203" cy="5569527"/>
          </a:xfrm>
        </p:spPr>
      </p:pic>
      <p:sp>
        <p:nvSpPr>
          <p:cNvPr id="6" name="Title 1">
            <a:extLst>
              <a:ext uri="{FF2B5EF4-FFF2-40B4-BE49-F238E27FC236}">
                <a16:creationId xmlns:a16="http://schemas.microsoft.com/office/drawing/2014/main" id="{F9CF2B97-CEC0-B96E-074A-91A558D425B2}"/>
              </a:ext>
            </a:extLst>
          </p:cNvPr>
          <p:cNvSpPr>
            <a:spLocks noGrp="1"/>
          </p:cNvSpPr>
          <p:nvPr>
            <p:ph type="body" sz="half" idx="2"/>
          </p:nvPr>
        </p:nvSpPr>
        <p:spPr>
          <a:xfrm>
            <a:off x="116580" y="282863"/>
            <a:ext cx="4189412" cy="5003800"/>
          </a:xfrm>
        </p:spPr>
        <p:txBody>
          <a:bodyPr>
            <a:normAutofit fontScale="77500" lnSpcReduction="20000"/>
          </a:bodyPr>
          <a:lstStyle/>
          <a:p>
            <a:r>
              <a:rPr lang="en-US" sz="2800" dirty="0">
                <a:latin typeface="Times New Roman" panose="02020603050405020304" pitchFamily="18" charset="0"/>
                <a:cs typeface="Times New Roman" panose="02020603050405020304" pitchFamily="18" charset="0"/>
              </a:rPr>
              <a:t>Traditional gender roles often confine women to domestic duties. In many rural communities, women are primarily responsible for household chores and caregiving, which limits their opportunities for education and economic advancement.</a:t>
            </a:r>
          </a:p>
        </p:txBody>
      </p:sp>
    </p:spTree>
    <p:extLst>
      <p:ext uri="{BB962C8B-B14F-4D97-AF65-F5344CB8AC3E}">
        <p14:creationId xmlns:p14="http://schemas.microsoft.com/office/powerpoint/2010/main" val="2229376213"/>
      </p:ext>
    </p:extLst>
  </p:cSld>
  <p:clrMapOvr>
    <a:masterClrMapping/>
  </p:clrMapOvr>
  <mc:AlternateContent xmlns:mc="http://schemas.openxmlformats.org/markup-compatibility/2006">
    <mc:Choice xmlns:p14="http://schemas.microsoft.com/office/powerpoint/2010/main" Requires="p14">
      <p:transition spd="slow" p14:dur="3400" advClick="0" advTm="1000">
        <p14:reveal/>
      </p:transition>
    </mc:Choice>
    <mc:Fallback>
      <p:transition spd="slow" advClick="0" advTm="1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3B82EE7E-8744-22E2-B87E-62BAC85D769C}"/>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4535" r="14535"/>
          <a:stretch>
            <a:fillRect/>
          </a:stretch>
        </p:blipFill>
        <p:spPr>
          <a:xfrm>
            <a:off x="4414002" y="207444"/>
            <a:ext cx="7290318" cy="5345661"/>
          </a:xfrm>
        </p:spPr>
      </p:pic>
      <p:sp>
        <p:nvSpPr>
          <p:cNvPr id="5" name="Title 1">
            <a:extLst>
              <a:ext uri="{FF2B5EF4-FFF2-40B4-BE49-F238E27FC236}">
                <a16:creationId xmlns:a16="http://schemas.microsoft.com/office/drawing/2014/main" id="{4033F9C0-7E03-008E-71CA-7C78390DCAA5}"/>
              </a:ext>
            </a:extLst>
          </p:cNvPr>
          <p:cNvSpPr>
            <a:spLocks noGrp="1"/>
          </p:cNvSpPr>
          <p:nvPr>
            <p:ph type="body" sz="half" idx="2"/>
          </p:nvPr>
        </p:nvSpPr>
        <p:spPr>
          <a:xfrm>
            <a:off x="271550" y="199506"/>
            <a:ext cx="3932237" cy="5353599"/>
          </a:xfrm>
        </p:spPr>
        <p:txBody>
          <a:bodyPr>
            <a:normAutofit fontScale="77500" lnSpcReduction="20000"/>
          </a:bodyPr>
          <a:lstStyle/>
          <a:p>
            <a:r>
              <a:rPr lang="en-US" sz="3200" dirty="0">
                <a:latin typeface="Times New Roman" panose="02020603050405020304" pitchFamily="18" charset="0"/>
                <a:cs typeface="Times New Roman" panose="02020603050405020304" pitchFamily="18" charset="0"/>
              </a:rPr>
              <a:t>Despite facing barriers, many women are finding ways to contribute economically through informal markets. This entrepreneurial spirit is crucial for their empowerment and financial independence</a:t>
            </a:r>
          </a:p>
        </p:txBody>
      </p:sp>
    </p:spTree>
    <p:extLst>
      <p:ext uri="{BB962C8B-B14F-4D97-AF65-F5344CB8AC3E}">
        <p14:creationId xmlns:p14="http://schemas.microsoft.com/office/powerpoint/2010/main" val="2067251066"/>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4C7DC039-D492-3808-282C-CA301C1599AC}"/>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4337" r="24337"/>
          <a:stretch>
            <a:fillRect/>
          </a:stretch>
        </p:blipFill>
        <p:spPr>
          <a:xfrm>
            <a:off x="4921135" y="0"/>
            <a:ext cx="6683432" cy="5436725"/>
          </a:xfrm>
        </p:spPr>
      </p:pic>
      <p:sp>
        <p:nvSpPr>
          <p:cNvPr id="4" name="Text Placeholder 3">
            <a:extLst>
              <a:ext uri="{FF2B5EF4-FFF2-40B4-BE49-F238E27FC236}">
                <a16:creationId xmlns:a16="http://schemas.microsoft.com/office/drawing/2014/main" id="{C22153C5-72DA-8FC2-824E-3DFDF2DEC2A8}"/>
              </a:ext>
            </a:extLst>
          </p:cNvPr>
          <p:cNvSpPr>
            <a:spLocks noGrp="1"/>
          </p:cNvSpPr>
          <p:nvPr>
            <p:ph type="body" sz="half" idx="2"/>
          </p:nvPr>
        </p:nvSpPr>
        <p:spPr>
          <a:xfrm>
            <a:off x="777402" y="282633"/>
            <a:ext cx="3932237" cy="5154093"/>
          </a:xfrm>
        </p:spPr>
        <p:txBody>
          <a:bodyPr>
            <a:normAutofit fontScale="77500" lnSpcReduction="20000"/>
          </a:bodyPr>
          <a:lstStyle/>
          <a:p>
            <a:r>
              <a:rPr lang="en-US" sz="3200" dirty="0">
                <a:latin typeface="Times New Roman" panose="02020603050405020304" pitchFamily="18" charset="0"/>
                <a:cs typeface="Times New Roman" panose="02020603050405020304" pitchFamily="18" charset="0"/>
              </a:rPr>
              <a:t>Gender-based violence remains a significant issue, often rooted in traditional practices and societal norms. Support groups and advocacy organizations are working to address and combat this violence.</a:t>
            </a:r>
          </a:p>
        </p:txBody>
      </p:sp>
    </p:spTree>
    <p:extLst>
      <p:ext uri="{BB962C8B-B14F-4D97-AF65-F5344CB8AC3E}">
        <p14:creationId xmlns:p14="http://schemas.microsoft.com/office/powerpoint/2010/main" val="584931037"/>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0C0D4511-60B6-5CF4-E1F2-6B150BAB1321}"/>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7785" r="7785"/>
          <a:stretch>
            <a:fillRect/>
          </a:stretch>
        </p:blipFill>
        <p:spPr>
          <a:xfrm>
            <a:off x="4463879" y="-1"/>
            <a:ext cx="7248179" cy="5578143"/>
          </a:xfrm>
        </p:spPr>
      </p:pic>
      <p:sp>
        <p:nvSpPr>
          <p:cNvPr id="4" name="Text Placeholder 3">
            <a:extLst>
              <a:ext uri="{FF2B5EF4-FFF2-40B4-BE49-F238E27FC236}">
                <a16:creationId xmlns:a16="http://schemas.microsoft.com/office/drawing/2014/main" id="{D4B3137F-6587-D094-5109-53B23FEEF07E}"/>
              </a:ext>
            </a:extLst>
          </p:cNvPr>
          <p:cNvSpPr>
            <a:spLocks noGrp="1"/>
          </p:cNvSpPr>
          <p:nvPr>
            <p:ph type="body" sz="half" idx="2"/>
          </p:nvPr>
        </p:nvSpPr>
        <p:spPr>
          <a:xfrm>
            <a:off x="171796" y="249381"/>
            <a:ext cx="3932237" cy="5270472"/>
          </a:xfrm>
        </p:spPr>
        <p:txBody>
          <a:bodyPr>
            <a:normAutofit fontScale="77500" lnSpcReduction="20000"/>
          </a:bodyPr>
          <a:lstStyle/>
          <a:p>
            <a:r>
              <a:rPr lang="en-US" sz="3200" dirty="0">
                <a:latin typeface="Times New Roman" panose="02020603050405020304" pitchFamily="18" charset="0"/>
                <a:cs typeface="Times New Roman" panose="02020603050405020304" pitchFamily="18" charset="0"/>
              </a:rPr>
              <a:t>Emerging female leaders are challenging traditional norms and advocating for gender equality. Their leadership roles are gradually changing perceptions and opening doors for other women.</a:t>
            </a:r>
          </a:p>
        </p:txBody>
      </p:sp>
    </p:spTree>
    <p:extLst>
      <p:ext uri="{BB962C8B-B14F-4D97-AF65-F5344CB8AC3E}">
        <p14:creationId xmlns:p14="http://schemas.microsoft.com/office/powerpoint/2010/main" val="1990148570"/>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535EC63F-DD13-DD58-54FC-75513E31A048}"/>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7785" r="7785"/>
          <a:stretch>
            <a:fillRect/>
          </a:stretch>
        </p:blipFill>
        <p:spPr>
          <a:xfrm>
            <a:off x="4563371" y="0"/>
            <a:ext cx="7124323" cy="5619404"/>
          </a:xfrm>
        </p:spPr>
      </p:pic>
      <p:sp>
        <p:nvSpPr>
          <p:cNvPr id="4" name="Text Placeholder 3">
            <a:extLst>
              <a:ext uri="{FF2B5EF4-FFF2-40B4-BE49-F238E27FC236}">
                <a16:creationId xmlns:a16="http://schemas.microsoft.com/office/drawing/2014/main" id="{F3D2151B-DB01-5A69-CF08-73E78DCEB1FC}"/>
              </a:ext>
            </a:extLst>
          </p:cNvPr>
          <p:cNvSpPr>
            <a:spLocks noGrp="1"/>
          </p:cNvSpPr>
          <p:nvPr>
            <p:ph type="body" sz="half" idx="2"/>
          </p:nvPr>
        </p:nvSpPr>
        <p:spPr>
          <a:xfrm>
            <a:off x="155171" y="581891"/>
            <a:ext cx="3932237" cy="4873625"/>
          </a:xfrm>
        </p:spPr>
        <p:txBody>
          <a:bodyPr>
            <a:normAutofit fontScale="77500" lnSpcReduction="20000"/>
          </a:bodyPr>
          <a:lstStyle/>
          <a:p>
            <a:r>
              <a:rPr lang="en-US" sz="3200" dirty="0">
                <a:latin typeface="Times New Roman" panose="02020603050405020304" pitchFamily="18" charset="0"/>
                <a:cs typeface="Times New Roman" panose="02020603050405020304" pitchFamily="18" charset="0"/>
              </a:rPr>
              <a:t>Community workshops and educational programs are promoting gender equality and challenging traditional roles. These initiatives aim to empower women and foster a more inclusive society.</a:t>
            </a:r>
          </a:p>
          <a:p>
            <a:endParaRPr lang="en-US" dirty="0"/>
          </a:p>
        </p:txBody>
      </p:sp>
    </p:spTree>
    <p:extLst>
      <p:ext uri="{BB962C8B-B14F-4D97-AF65-F5344CB8AC3E}">
        <p14:creationId xmlns:p14="http://schemas.microsoft.com/office/powerpoint/2010/main" val="3329542434"/>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64BB3830-DBEF-3881-47D1-4FD242236658}"/>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6348" r="26348"/>
          <a:stretch>
            <a:fillRect/>
          </a:stretch>
        </p:blipFill>
        <p:spPr>
          <a:xfrm>
            <a:off x="5253644" y="0"/>
            <a:ext cx="6447703" cy="5602778"/>
          </a:xfrm>
        </p:spPr>
      </p:pic>
      <p:sp>
        <p:nvSpPr>
          <p:cNvPr id="4" name="Text Placeholder 3">
            <a:extLst>
              <a:ext uri="{FF2B5EF4-FFF2-40B4-BE49-F238E27FC236}">
                <a16:creationId xmlns:a16="http://schemas.microsoft.com/office/drawing/2014/main" id="{07563638-9FB9-CC1B-DBDB-DB00EED59228}"/>
              </a:ext>
            </a:extLst>
          </p:cNvPr>
          <p:cNvSpPr>
            <a:spLocks noGrp="1"/>
          </p:cNvSpPr>
          <p:nvPr>
            <p:ph type="body" sz="half" idx="2"/>
          </p:nvPr>
        </p:nvSpPr>
        <p:spPr>
          <a:xfrm>
            <a:off x="490653" y="332509"/>
            <a:ext cx="3932237" cy="5070966"/>
          </a:xfrm>
        </p:spPr>
        <p:txBody>
          <a:bodyPr>
            <a:normAutofit fontScale="70000" lnSpcReduction="20000"/>
          </a:bodyPr>
          <a:lstStyle/>
          <a:p>
            <a:r>
              <a:rPr lang="en-US" sz="3200" dirty="0">
                <a:latin typeface="Times New Roman" panose="02020603050405020304" pitchFamily="18" charset="0"/>
                <a:cs typeface="Times New Roman" panose="02020603050405020304" pitchFamily="18" charset="0"/>
              </a:rPr>
              <a:t>Many women are defying traditional constraints and achieving significant success in various fields. These success stories inspire others and demonstrate the potential for change when barriers are overcome</a:t>
            </a:r>
            <a:r>
              <a:rPr lang="en-US" dirty="0"/>
              <a:t>.</a:t>
            </a:r>
          </a:p>
        </p:txBody>
      </p:sp>
    </p:spTree>
    <p:extLst>
      <p:ext uri="{BB962C8B-B14F-4D97-AF65-F5344CB8AC3E}">
        <p14:creationId xmlns:p14="http://schemas.microsoft.com/office/powerpoint/2010/main" val="3609887909"/>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CD360C84-21A8-CFDF-92C7-7808CCCB4C2D}"/>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1843" r="21843"/>
          <a:stretch>
            <a:fillRect/>
          </a:stretch>
        </p:blipFill>
        <p:spPr>
          <a:xfrm>
            <a:off x="5453149" y="0"/>
            <a:ext cx="6298074" cy="5586153"/>
          </a:xfrm>
        </p:spPr>
      </p:pic>
      <p:sp>
        <p:nvSpPr>
          <p:cNvPr id="4" name="Text Placeholder 3">
            <a:extLst>
              <a:ext uri="{FF2B5EF4-FFF2-40B4-BE49-F238E27FC236}">
                <a16:creationId xmlns:a16="http://schemas.microsoft.com/office/drawing/2014/main" id="{76B70D0D-5CDC-92E3-5979-B76EAD467B54}"/>
              </a:ext>
            </a:extLst>
          </p:cNvPr>
          <p:cNvSpPr>
            <a:spLocks noGrp="1"/>
          </p:cNvSpPr>
          <p:nvPr>
            <p:ph type="body" sz="half" idx="2"/>
          </p:nvPr>
        </p:nvSpPr>
        <p:spPr>
          <a:xfrm>
            <a:off x="440777" y="182880"/>
            <a:ext cx="3932237" cy="5203970"/>
          </a:xfrm>
        </p:spPr>
        <p:txBody>
          <a:bodyPr>
            <a:normAutofit fontScale="77500" lnSpcReduction="20000"/>
          </a:bodyPr>
          <a:lstStyle/>
          <a:p>
            <a:r>
              <a:rPr lang="en-US" sz="3200" dirty="0">
                <a:latin typeface="Times New Roman" panose="02020603050405020304" pitchFamily="18" charset="0"/>
                <a:cs typeface="Times New Roman" panose="02020603050405020304" pitchFamily="18" charset="0"/>
              </a:rPr>
              <a:t>Investing in the education and empowerment of young girls is crucial for the future. Mentorship programs and support systems are helping to shape a new generation of leaders and change-makers</a:t>
            </a:r>
            <a:r>
              <a:rPr lang="en-US" dirty="0"/>
              <a:t>.</a:t>
            </a:r>
          </a:p>
        </p:txBody>
      </p:sp>
    </p:spTree>
    <p:extLst>
      <p:ext uri="{BB962C8B-B14F-4D97-AF65-F5344CB8AC3E}">
        <p14:creationId xmlns:p14="http://schemas.microsoft.com/office/powerpoint/2010/main" val="3664745489"/>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FA77F-271F-D659-F95D-58BB7FC20263}"/>
              </a:ext>
            </a:extLst>
          </p:cNvPr>
          <p:cNvSpPr>
            <a:spLocks noGrp="1"/>
          </p:cNvSpPr>
          <p:nvPr>
            <p:ph type="ctrTitle"/>
          </p:nvPr>
        </p:nvSpPr>
        <p:spPr/>
        <p:txBody>
          <a:bodyPr/>
          <a:lstStyle/>
          <a:p>
            <a:pPr algn="ctr"/>
            <a:r>
              <a:rPr lang="en-US" dirty="0"/>
              <a:t>The end</a:t>
            </a:r>
            <a:br>
              <a:rPr lang="en-US" dirty="0"/>
            </a:br>
            <a:r>
              <a:rPr lang="en-US" dirty="0"/>
              <a:t>thank you!</a:t>
            </a:r>
          </a:p>
        </p:txBody>
      </p:sp>
    </p:spTree>
    <p:extLst>
      <p:ext uri="{BB962C8B-B14F-4D97-AF65-F5344CB8AC3E}">
        <p14:creationId xmlns:p14="http://schemas.microsoft.com/office/powerpoint/2010/main" val="2697539744"/>
      </p:ext>
    </p:extLst>
  </p:cSld>
  <p:clrMapOvr>
    <a:masterClrMapping/>
  </p:clrMapOvr>
  <mc:AlternateContent xmlns:mc="http://schemas.openxmlformats.org/markup-compatibility/2006">
    <mc:Choice xmlns:p14="http://schemas.microsoft.com/office/powerpoint/2010/main" Requires="p14">
      <p:transition spd="slow" advClick="0" advTm="1000">
        <p14:reveal/>
      </p:transition>
    </mc:Choice>
    <mc:Fallback>
      <p:transition spd="slow" advClick="0" advTm="1000">
        <p:fade/>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TM04033927[[fn=Main Event]]</Template>
  <TotalTime>11</TotalTime>
  <Words>226</Words>
  <Application>Microsoft Office PowerPoint</Application>
  <PresentationFormat>Widescreen</PresentationFormat>
  <Paragraphs>9</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Impact</vt:lpstr>
      <vt:lpstr>Times New Roman</vt:lpstr>
      <vt:lpstr>Main Event</vt:lpstr>
      <vt:lpstr>THE IMPACT OF TRADITIONAL GENDER ROLES ON WOMEN'S EMPOWERMENT IN AFRICAN COMMUNITIES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end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Kellen Wachira</dc:creator>
  <cp:lastModifiedBy>Kellen Wachira</cp:lastModifiedBy>
  <cp:revision>1</cp:revision>
  <dcterms:created xsi:type="dcterms:W3CDTF">2024-08-07T07:51:52Z</dcterms:created>
  <dcterms:modified xsi:type="dcterms:W3CDTF">2024-08-07T08:03:13Z</dcterms:modified>
</cp:coreProperties>
</file>

<file path=docProps/thumbnail.jpeg>
</file>